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7" r:id="rId3"/>
    <p:sldId id="284" r:id="rId4"/>
    <p:sldId id="285" r:id="rId5"/>
    <p:sldId id="286" r:id="rId6"/>
    <p:sldId id="288" r:id="rId7"/>
    <p:sldId id="289" r:id="rId8"/>
    <p:sldId id="272" r:id="rId9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74" autoAdjust="0"/>
  </p:normalViewPr>
  <p:slideViewPr>
    <p:cSldViewPr>
      <p:cViewPr>
        <p:scale>
          <a:sx n="100" d="100"/>
          <a:sy n="100" d="100"/>
        </p:scale>
        <p:origin x="-1134" y="-91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772A56-163C-441B-83AD-9120226A7E3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1D5965-9E57-4E9B-91CA-BA9D1D2346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116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23BE-354C-496A-B441-B6ED171FC96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C41A-E236-4A7A-9359-BBCFA8FD7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793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23BE-354C-496A-B441-B6ED171FC96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C41A-E236-4A7A-9359-BBCFA8FD7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349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23BE-354C-496A-B441-B6ED171FC96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C41A-E236-4A7A-9359-BBCFA8FD7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396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23BE-354C-496A-B441-B6ED171FC96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C41A-E236-4A7A-9359-BBCFA8FD7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874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23BE-354C-496A-B441-B6ED171FC96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C41A-E236-4A7A-9359-BBCFA8FD7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651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23BE-354C-496A-B441-B6ED171FC96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C41A-E236-4A7A-9359-BBCFA8FD7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820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23BE-354C-496A-B441-B6ED171FC96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C41A-E236-4A7A-9359-BBCFA8FD7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014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23BE-354C-496A-B441-B6ED171FC96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C41A-E236-4A7A-9359-BBCFA8FD7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551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23BE-354C-496A-B441-B6ED171FC96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C41A-E236-4A7A-9359-BBCFA8FD7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004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23BE-354C-496A-B441-B6ED171FC96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C41A-E236-4A7A-9359-BBCFA8FD7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68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23BE-354C-496A-B441-B6ED171FC96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CC41A-E236-4A7A-9359-BBCFA8FD7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362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C23BE-354C-496A-B441-B6ED171FC967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CC41A-E236-4A7A-9359-BBCFA8FD7D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249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6593"/>
            <a:ext cx="2627784" cy="10058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11511"/>
            <a:ext cx="300056" cy="5760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5556" y="1511695"/>
            <a:ext cx="78725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Возможность получения копий учредительных документов юридических лиц 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в </a:t>
            </a:r>
            <a:r>
              <a:rPr lang="ru-RU" sz="2800" dirty="0">
                <a:solidFill>
                  <a:schemeClr val="bg1"/>
                </a:solidFill>
              </a:rPr>
              <a:t>электронном </a:t>
            </a:r>
            <a:r>
              <a:rPr lang="ru-RU" sz="2800" dirty="0" smtClean="0">
                <a:solidFill>
                  <a:schemeClr val="bg1"/>
                </a:solidFill>
              </a:rPr>
              <a:t>виде.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87624" y="4011909"/>
            <a:ext cx="66484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г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. </a:t>
            </a: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Псков</a:t>
            </a:r>
            <a:endParaRPr lang="ru-RU" sz="2400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3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6593"/>
            <a:ext cx="2627784" cy="10058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11511"/>
            <a:ext cx="300056" cy="5760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3568" y="1172404"/>
            <a:ext cx="787254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Для </a:t>
            </a:r>
            <a:r>
              <a:rPr lang="ru-RU" dirty="0" smtClean="0">
                <a:solidFill>
                  <a:schemeClr val="bg1"/>
                </a:solidFill>
              </a:rPr>
              <a:t>получения </a:t>
            </a:r>
            <a:r>
              <a:rPr lang="ru-RU" dirty="0" smtClean="0">
                <a:solidFill>
                  <a:schemeClr val="bg1"/>
                </a:solidFill>
              </a:rPr>
              <a:t>копий </a:t>
            </a:r>
            <a:r>
              <a:rPr lang="ru-RU" dirty="0">
                <a:solidFill>
                  <a:schemeClr val="bg1"/>
                </a:solidFill>
              </a:rPr>
              <a:t>учредительных </a:t>
            </a:r>
            <a:r>
              <a:rPr lang="ru-RU" dirty="0" smtClean="0">
                <a:solidFill>
                  <a:schemeClr val="bg1"/>
                </a:solidFill>
              </a:rPr>
              <a:t>документов ФНС России запустила новый онлайн-сервис: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«Предоставление копий учредительных документов» </a:t>
            </a:r>
            <a:endParaRPr lang="ru-RU" sz="2400" dirty="0" smtClean="0">
              <a:solidFill>
                <a:schemeClr val="bg1"/>
              </a:solidFill>
            </a:endParaRPr>
          </a:p>
          <a:p>
            <a:endParaRPr lang="ru-RU" dirty="0" smtClean="0"/>
          </a:p>
          <a:p>
            <a:pPr algn="ctr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Заинтересованное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лицо может бесплатно:</a:t>
            </a: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·        найти и просмотреть в отношении конкретного юридического лица список содержащихся в ЕГРЮЛ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документов (зарегистрированные редакции уставов и внесенные в них изменения),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которые можно получить в электронном виде;</a:t>
            </a: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·        выбрать из представленного списка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необходимые документы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для их получения в электронном виде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334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6593"/>
            <a:ext cx="2627784" cy="10058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11511"/>
            <a:ext cx="300056" cy="5760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3568" y="1172404"/>
            <a:ext cx="7872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Чтобы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воспользоваться сервисом, необходимо пройти авторизацию через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</a:rPr>
              <a:t>Госуслуги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 (ЕСИА). Статус учетной записи должен быть «Подтвержденная».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268" t="-30966" r="-168177" b="-192136"/>
          <a:stretch/>
        </p:blipFill>
        <p:spPr bwMode="auto">
          <a:xfrm>
            <a:off x="3131840" y="1419622"/>
            <a:ext cx="12789181" cy="8567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30" y="2643758"/>
            <a:ext cx="4213438" cy="2036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553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6593"/>
            <a:ext cx="2627784" cy="10058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11511"/>
            <a:ext cx="300056" cy="5760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3568" y="1172404"/>
            <a:ext cx="78725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После авторизации запрос формируется по ОГРН организации.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546" y="1779662"/>
            <a:ext cx="3618585" cy="30723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969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6593"/>
            <a:ext cx="2627784" cy="10058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11511"/>
            <a:ext cx="300056" cy="5760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3568" y="1172404"/>
            <a:ext cx="7872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После обработки запроса, выбранные документы будут размещены в «Журнале запросов» и будут доступны для скачивания в течение 3-х месяцев.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867" y="1827119"/>
            <a:ext cx="4555688" cy="2987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936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6593"/>
            <a:ext cx="2627784" cy="10058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11511"/>
            <a:ext cx="300056" cy="5760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26551" y="1563638"/>
            <a:ext cx="7872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Для обеспечения производительности и стабильной работы сервиса, введено ограничение на количество запросов (не более десяти запросов в день).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916" y="2787774"/>
            <a:ext cx="6627813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210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6593"/>
            <a:ext cx="2627784" cy="10058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11511"/>
            <a:ext cx="300056" cy="5760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5576" y="1059582"/>
            <a:ext cx="7872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В случае невозможности получения копии учредительного документа в электронном виде, появится сообщение следующего содержания: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639" y="1635647"/>
            <a:ext cx="3744416" cy="3246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965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11511"/>
            <a:ext cx="300056" cy="5760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1560" y="2067694"/>
            <a:ext cx="78725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bg1">
                    <a:lumMod val="95000"/>
                  </a:schemeClr>
                </a:solidFill>
              </a:rPr>
              <a:t>СПАСИБО ЗА ВНИМАНИЕ!</a:t>
            </a:r>
            <a:endParaRPr lang="ru-RU" sz="48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19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1764</TotalTime>
  <Words>129</Words>
  <Application>Microsoft Office PowerPoint</Application>
  <PresentationFormat>Экран (16:9)</PresentationFormat>
  <Paragraphs>16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Копытов Владимир Владимирович</dc:creator>
  <cp:lastModifiedBy>Давыдова</cp:lastModifiedBy>
  <cp:revision>42</cp:revision>
  <cp:lastPrinted>2023-02-14T13:44:20Z</cp:lastPrinted>
  <dcterms:created xsi:type="dcterms:W3CDTF">2022-09-27T07:45:00Z</dcterms:created>
  <dcterms:modified xsi:type="dcterms:W3CDTF">2024-06-26T13:28:37Z</dcterms:modified>
</cp:coreProperties>
</file>